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14.3.2019.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E74187-5493-4B29-A4CF-0810E04F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63" y="-29208"/>
            <a:ext cx="9889325" cy="6887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D08095-9751-445C-BDDF-EFB25506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9" y="-2259632"/>
            <a:ext cx="9577064" cy="127662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Vlatko</cp:lastModifiedBy>
  <cp:revision>2</cp:revision>
  <dcterms:created xsi:type="dcterms:W3CDTF">2018-01-18T12:33:10Z</dcterms:created>
  <dcterms:modified xsi:type="dcterms:W3CDTF">2019-03-14T14:58:34Z</dcterms:modified>
</cp:coreProperties>
</file>